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2.jpeg>
</file>

<file path=ppt/media/image3.jpeg>
</file>

<file path=ppt/media/image4.png>
</file>

<file path=ppt/media/image5.png>
</file>

<file path=ppt/media/image6.jpe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31BA0-3A4A-5E57-B5DB-E9C82BA61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62C3D7-01E0-589C-A144-CE8ED6DE22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5DA9C5-F953-CE92-8AEF-4A2BE402E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974E5-97F0-85D2-DEFD-82210ECEE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6A969-80A1-7CDC-FA9A-A4AD87768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9264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B7C66-E58B-7B9C-8865-A5970105D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B2B3A7-4935-9603-3A8B-94D1553EB8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5976A-AB23-A3F0-8977-3BFD8D927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B18BD-31A6-652F-6EE9-BFE54E155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81CA79-60CB-A9EA-90BF-8B36B78B0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4725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4037EB-49A9-8A7F-9AD4-CC9A53B1F8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AD3672-5D9F-2362-BFA2-92671685D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C602B-EF6B-1E09-58E4-32D75FCD5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1B0817-5354-9A3E-8A27-D371F3967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39464-C1A8-7248-669C-1F9AEA647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607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63184-2D64-D573-CF3C-079F3EACE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0412B-E097-31ED-F5EB-B7A79E5267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19EF4-B896-CAF3-4F12-59BB587E4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8C247-84E9-8247-B33C-70B4B5E82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BD5C1-38CD-8E8D-8DAB-346C90A2B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7236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DEEAE-C400-D2A5-BBC8-6019CC744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ABB67-F755-9445-A1EB-BACDB285E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DC6EC-558C-C586-0BF6-4A1C1CEF3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8614C-AABB-872D-821A-41D2A98CB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C9736-9116-2F17-E157-E825C6BF9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8734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D4C22-123B-FB81-4BA5-2A8CC16F3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514B9-0435-FBD4-B2A8-4C91CB4DED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AF25A8-D7EB-591A-48F1-2070456910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9F6EAA-5BAA-1620-E1E6-329EF5D6C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05ADD5-5ABA-31F3-05AC-862573574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CE0ED-CE81-4123-0A4D-62858567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9786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A0E39-33E2-21CA-0C1E-057B3A5A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4FA0E-00C1-D555-E091-8BCC73DAD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7942A3-A3F0-4069-C579-C0FF373D0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B85E4E-F608-D353-8145-AD3B5C4C9F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92CC8D-9252-F7EE-C792-5975A9A6D4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550CB0-D437-D6C4-BF8B-90F6F3B5E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021F60-D8BB-2621-A8CC-5819F98A1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2F085F-1C74-66F0-00F4-4C7C5E95F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3017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EDB3-B501-4F09-6BD8-FC00988F6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3A4F67-82C8-68EC-87FD-6ED9CB444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EA4352-2EAC-F1C6-F389-F9516EE72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267514-0978-A8BB-8925-8E44C072F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1859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F24E96-A9BB-C430-B98A-33C0B543B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704977-1C09-84BE-BF13-B552E6477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76CFF-CBA4-2254-7259-790CCAAC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4298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86AD1-5A7E-964D-AAF6-7AA098821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DA48C-520D-B573-6DC6-84EBE3D93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9D4A7D-9B34-02D5-BE09-3E693526D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496702-88BD-69BA-675B-B3D1B05B2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0FE904-9916-3616-3788-E432B5E53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9675D-F173-3BCC-6308-743E8F3FD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5074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E4BE4-E8E8-DAAA-4BB6-5410890FF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5BF086-0F0D-211F-B035-0CE98FFD0B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0F5B35-AA67-707A-E585-515BDE6F3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F6998D-C246-B971-3E48-1D3C126AA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275A0D-1723-953C-111E-03B82BFD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B5B15E-6556-6F20-F34A-E26A5E9D4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7891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8D5679-4EC4-09B2-C657-6A2D2A843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0D64D-FC0C-37B6-428C-51B2C997D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5A164-250C-C165-E439-FB1C379A7D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AD155F-DC43-4F03-9911-D62CB1CC303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7B8D9-DDAA-EDC3-81E2-3D7F4130BB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A462E-60A2-D45A-52BE-74A879ACAF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D54AC9-EECF-4357-8383-145AE60752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3667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3DEB4-2838-09CA-FD8E-804E5C79D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200" b="1" i="0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COL. PARSOON NATH </a:t>
            </a:r>
            <a:br>
              <a:rPr lang="en-US" sz="2200" b="1" dirty="0">
                <a:effectLst/>
              </a:rPr>
            </a:br>
            <a:r>
              <a:rPr lang="en-US" sz="2200" b="1" i="0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ESTEEMED COMMANDING OFFICER OF 1(T) BN NCC.</a:t>
            </a:r>
            <a:br>
              <a:rPr lang="en-US" b="1" dirty="0">
                <a:effectLst/>
              </a:rPr>
            </a:br>
            <a:endParaRPr lang="en-I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AA849E1-E3F9-3B00-29B2-FBED443974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93"/>
          <a:stretch/>
        </p:blipFill>
        <p:spPr bwMode="auto">
          <a:xfrm>
            <a:off x="4204607" y="1368425"/>
            <a:ext cx="435815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726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439BCA50-5C8B-4034-853C-B29176644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67" name="Group 2066">
            <a:extLst>
              <a:ext uri="{FF2B5EF4-FFF2-40B4-BE49-F238E27FC236}">
                <a16:creationId xmlns:a16="http://schemas.microsoft.com/office/drawing/2014/main" id="{CB018903-3549-4A3B-A9DF-B26757CAA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62" name="Rectangle 2061">
              <a:extLst>
                <a:ext uri="{FF2B5EF4-FFF2-40B4-BE49-F238E27FC236}">
                  <a16:creationId xmlns:a16="http://schemas.microsoft.com/office/drawing/2014/main" id="{9E5D3F77-D07F-4F7D-97A2-E36683020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8" name="Rectangle 2067">
              <a:extLst>
                <a:ext uri="{FF2B5EF4-FFF2-40B4-BE49-F238E27FC236}">
                  <a16:creationId xmlns:a16="http://schemas.microsoft.com/office/drawing/2014/main" id="{DC6F5A2D-56A0-4ED7-A3E2-3CF67608F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7609977-9EA6-27D7-04D7-4B22F720E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4892" y="52446"/>
            <a:ext cx="5257798" cy="726224"/>
          </a:xfrm>
        </p:spPr>
        <p:txBody>
          <a:bodyPr vert="horz" wrap="square" lIns="91440" tIns="45720" rIns="91440" bIns="45720" rtlCol="0" anchor="ctr">
            <a:normAutofit fontScale="90000"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SENIORS (SD) CADETS OF KLH UNIVERSITY</a:t>
            </a:r>
            <a:br>
              <a:rPr lang="en-US" sz="1050" b="1" dirty="0">
                <a:effectLst/>
              </a:rPr>
            </a:br>
            <a:br>
              <a:rPr lang="en-US" sz="1050" b="1" dirty="0"/>
            </a:br>
            <a:endParaRPr lang="en-US" sz="22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56BC506-629C-7AA4-ABA5-B79687EA7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1"/>
          <a:stretch/>
        </p:blipFill>
        <p:spPr bwMode="auto">
          <a:xfrm>
            <a:off x="718356" y="1409569"/>
            <a:ext cx="2752174" cy="3247926"/>
          </a:xfrm>
          <a:prstGeom prst="rect">
            <a:avLst/>
          </a:prstGeom>
          <a:noFill/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B139BA86-6704-0EFB-6B7A-1432593E9E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" r="771"/>
          <a:stretch/>
        </p:blipFill>
        <p:spPr bwMode="auto">
          <a:xfrm>
            <a:off x="4719913" y="1507351"/>
            <a:ext cx="2752174" cy="3163951"/>
          </a:xfrm>
          <a:prstGeom prst="rect">
            <a:avLst/>
          </a:prstGeom>
          <a:noFill/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B37D3EFF-4DE0-9897-11B5-A044653746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44" b="9517"/>
          <a:stretch/>
        </p:blipFill>
        <p:spPr bwMode="auto">
          <a:xfrm>
            <a:off x="8134039" y="1451557"/>
            <a:ext cx="2422258" cy="3163951"/>
          </a:xfrm>
          <a:prstGeom prst="rect">
            <a:avLst/>
          </a:prstGeom>
          <a:noFill/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286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9C3FA-826C-CD6D-58D4-88C295047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2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SENIORS (SW) CADETS OF KLH UNIVERSITY</a:t>
            </a:r>
            <a:br>
              <a:rPr lang="en-US" b="0" dirty="0">
                <a:effectLst/>
              </a:rPr>
            </a:br>
            <a:br>
              <a:rPr lang="en-US" b="0" dirty="0">
                <a:effectLst/>
              </a:rPr>
            </a:br>
            <a:endParaRPr lang="en-IN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B53363A-8FFF-6D6F-B913-1035D45CF03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870" y="1409523"/>
            <a:ext cx="346578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95DDA52F-C9CD-DCD8-2FEF-E9BE98765F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97" y="1257204"/>
            <a:ext cx="3272616" cy="465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2575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4" name="Rectangle 5173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17636" y="4577975"/>
            <a:ext cx="11482938" cy="1899827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6DD457-A625-C703-618B-83FBABCE8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325" y="4741948"/>
            <a:ext cx="10825663" cy="144930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spcAft>
                <a:spcPts val="0"/>
              </a:spcAft>
            </a:pPr>
            <a:r>
              <a:rPr lang="en-US" sz="7300" b="1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NCC ACTIVITIES AT KLH</a:t>
            </a:r>
            <a:br>
              <a:rPr lang="en-US" sz="1600" b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1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FA2FF3E2-4C22-6578-476F-DB164A08B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" r="3" b="28689"/>
          <a:stretch/>
        </p:blipFill>
        <p:spPr>
          <a:xfrm>
            <a:off x="307840" y="321733"/>
            <a:ext cx="3793472" cy="2010551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FD20AB68-6151-E27F-64DC-5622A5424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14" r="1" b="1"/>
          <a:stretch/>
        </p:blipFill>
        <p:spPr bwMode="auto">
          <a:xfrm>
            <a:off x="4194959" y="321735"/>
            <a:ext cx="3797570" cy="2010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B6BDC290-4CDD-D1BB-9C3E-5E033E57F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93"/>
          <a:stretch/>
        </p:blipFill>
        <p:spPr bwMode="auto">
          <a:xfrm>
            <a:off x="8086176" y="321734"/>
            <a:ext cx="3797984" cy="201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group of people standing together&#10;&#10;Description automatically generated">
            <a:extLst>
              <a:ext uri="{FF2B5EF4-FFF2-40B4-BE49-F238E27FC236}">
                <a16:creationId xmlns:a16="http://schemas.microsoft.com/office/drawing/2014/main" id="{6D6CBC47-1D4A-5B8E-8054-A137D8DA20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09" r="1" b="1"/>
          <a:stretch/>
        </p:blipFill>
        <p:spPr>
          <a:xfrm>
            <a:off x="307840" y="2423723"/>
            <a:ext cx="3794760" cy="2010551"/>
          </a:xfrm>
          <a:prstGeom prst="rect">
            <a:avLst/>
          </a:prstGeom>
        </p:spPr>
      </p:pic>
      <p:pic>
        <p:nvPicPr>
          <p:cNvPr id="7" name="Picture 6" descr="A group of people standing in front of a banner&#10;&#10;Description automatically generated">
            <a:extLst>
              <a:ext uri="{FF2B5EF4-FFF2-40B4-BE49-F238E27FC236}">
                <a16:creationId xmlns:a16="http://schemas.microsoft.com/office/drawing/2014/main" id="{1D404F00-A2D5-61F4-10AE-766D15E238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" r="1" b="1"/>
          <a:stretch/>
        </p:blipFill>
        <p:spPr>
          <a:xfrm>
            <a:off x="4190180" y="2422095"/>
            <a:ext cx="3794760" cy="2013804"/>
          </a:xfrm>
          <a:prstGeom prst="rect">
            <a:avLst/>
          </a:prstGeom>
        </p:spPr>
      </p:pic>
      <p:pic>
        <p:nvPicPr>
          <p:cNvPr id="11" name="Picture 10" descr="A group of people sitting in chairs&#10;&#10;Description automatically generated">
            <a:extLst>
              <a:ext uri="{FF2B5EF4-FFF2-40B4-BE49-F238E27FC236}">
                <a16:creationId xmlns:a16="http://schemas.microsoft.com/office/drawing/2014/main" id="{C2CFA3FA-B52F-3AF8-DE29-E098675993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09" r="1" b="1"/>
          <a:stretch/>
        </p:blipFill>
        <p:spPr>
          <a:xfrm>
            <a:off x="8093394" y="2422097"/>
            <a:ext cx="3794760" cy="2010551"/>
          </a:xfrm>
          <a:prstGeom prst="rect">
            <a:avLst/>
          </a:prstGeom>
        </p:spPr>
      </p:pic>
      <p:cxnSp>
        <p:nvCxnSpPr>
          <p:cNvPr id="5176" name="Straight Connector 5175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7963" y="5694097"/>
            <a:ext cx="9144000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1233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Slide Background">
            <a:extLst>
              <a:ext uri="{FF2B5EF4-FFF2-40B4-BE49-F238E27FC236}">
                <a16:creationId xmlns:a16="http://schemas.microsoft.com/office/drawing/2014/main" id="{5105D448-4A6C-48A3-8C3C-71AF58F3E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025579F-C5D8-43BE-AF84-3E66A482C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2544415"/>
          </a:xfrm>
          <a:prstGeom prst="rect">
            <a:avLst/>
          </a:prstGeom>
          <a:ln>
            <a:noFill/>
          </a:ln>
          <a:effectLst>
            <a:outerShdw blurRad="203200" dist="88900" dir="5460000" sx="95000" sy="95000" algn="t" rotWithShape="0">
              <a:srgbClr val="000000">
                <a:alpha val="2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2E8B4-2B57-ED85-804E-D502CFF27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463941"/>
            <a:ext cx="9963509" cy="1616529"/>
          </a:xfrm>
        </p:spPr>
        <p:txBody>
          <a:bodyPr>
            <a:normAutofit/>
          </a:bodyPr>
          <a:lstStyle/>
          <a:p>
            <a:endParaRPr lang="en-IN" sz="400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02D32E7-EEDD-28CA-AB5A-7CB4F2F930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632216"/>
              </p:ext>
            </p:extLst>
          </p:nvPr>
        </p:nvGraphicFramePr>
        <p:xfrm>
          <a:off x="905668" y="4005430"/>
          <a:ext cx="10752931" cy="166922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56331">
                  <a:extLst>
                    <a:ext uri="{9D8B030D-6E8A-4147-A177-3AD203B41FA5}">
                      <a16:colId xmlns:a16="http://schemas.microsoft.com/office/drawing/2014/main" val="4213569340"/>
                    </a:ext>
                  </a:extLst>
                </a:gridCol>
                <a:gridCol w="1167807">
                  <a:extLst>
                    <a:ext uri="{9D8B030D-6E8A-4147-A177-3AD203B41FA5}">
                      <a16:colId xmlns:a16="http://schemas.microsoft.com/office/drawing/2014/main" val="3589364068"/>
                    </a:ext>
                  </a:extLst>
                </a:gridCol>
                <a:gridCol w="1065138">
                  <a:extLst>
                    <a:ext uri="{9D8B030D-6E8A-4147-A177-3AD203B41FA5}">
                      <a16:colId xmlns:a16="http://schemas.microsoft.com/office/drawing/2014/main" val="3467062116"/>
                    </a:ext>
                  </a:extLst>
                </a:gridCol>
                <a:gridCol w="1266742">
                  <a:extLst>
                    <a:ext uri="{9D8B030D-6E8A-4147-A177-3AD203B41FA5}">
                      <a16:colId xmlns:a16="http://schemas.microsoft.com/office/drawing/2014/main" val="202684613"/>
                    </a:ext>
                  </a:extLst>
                </a:gridCol>
                <a:gridCol w="1266742">
                  <a:extLst>
                    <a:ext uri="{9D8B030D-6E8A-4147-A177-3AD203B41FA5}">
                      <a16:colId xmlns:a16="http://schemas.microsoft.com/office/drawing/2014/main" val="757421562"/>
                    </a:ext>
                  </a:extLst>
                </a:gridCol>
                <a:gridCol w="1501946">
                  <a:extLst>
                    <a:ext uri="{9D8B030D-6E8A-4147-A177-3AD203B41FA5}">
                      <a16:colId xmlns:a16="http://schemas.microsoft.com/office/drawing/2014/main" val="4089761185"/>
                    </a:ext>
                  </a:extLst>
                </a:gridCol>
                <a:gridCol w="1276075">
                  <a:extLst>
                    <a:ext uri="{9D8B030D-6E8A-4147-A177-3AD203B41FA5}">
                      <a16:colId xmlns:a16="http://schemas.microsoft.com/office/drawing/2014/main" val="1467105638"/>
                    </a:ext>
                  </a:extLst>
                </a:gridCol>
                <a:gridCol w="1276075">
                  <a:extLst>
                    <a:ext uri="{9D8B030D-6E8A-4147-A177-3AD203B41FA5}">
                      <a16:colId xmlns:a16="http://schemas.microsoft.com/office/drawing/2014/main" val="903083542"/>
                    </a:ext>
                  </a:extLst>
                </a:gridCol>
                <a:gridCol w="1276075">
                  <a:extLst>
                    <a:ext uri="{9D8B030D-6E8A-4147-A177-3AD203B41FA5}">
                      <a16:colId xmlns:a16="http://schemas.microsoft.com/office/drawing/2014/main" val="3203399868"/>
                    </a:ext>
                  </a:extLst>
                </a:gridCol>
              </a:tblGrid>
              <a:tr h="68969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0">
                          <a:effectLst/>
                        </a:rPr>
                        <a:t>Year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0">
                          <a:effectLst/>
                        </a:rPr>
                        <a:t>Enrolled +Extension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0">
                          <a:effectLst/>
                        </a:rPr>
                        <a:t>Appeared Year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0">
                          <a:effectLst/>
                        </a:rPr>
                        <a:t>B Certificate Appeared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0" dirty="0">
                          <a:effectLst/>
                        </a:rPr>
                        <a:t>B Certificate Passed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0">
                          <a:effectLst/>
                        </a:rPr>
                        <a:t>B Certificates%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0">
                          <a:effectLst/>
                        </a:rPr>
                        <a:t>C Certificate Appeared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0">
                          <a:effectLst/>
                        </a:rPr>
                        <a:t>C Certificate Passed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kern="0">
                          <a:effectLst/>
                        </a:rPr>
                        <a:t>C Certificate Pass%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extLst>
                  <a:ext uri="{0D108BD9-81ED-4DB2-BD59-A6C34878D82A}">
                    <a16:rowId xmlns:a16="http://schemas.microsoft.com/office/drawing/2014/main" val="4291533725"/>
                  </a:ext>
                </a:extLst>
              </a:tr>
              <a:tr h="34234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extLst>
                  <a:ext uri="{0D108BD9-81ED-4DB2-BD59-A6C34878D82A}">
                    <a16:rowId xmlns:a16="http://schemas.microsoft.com/office/drawing/2014/main" val="2614601771"/>
                  </a:ext>
                </a:extLst>
              </a:tr>
              <a:tr h="6371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2023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55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>
                          <a:effectLst/>
                        </a:rPr>
                        <a:t>2023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 gridSpan="6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kern="0" dirty="0">
                          <a:effectLst/>
                        </a:rPr>
                        <a:t>The cadets are in their first year, so there is no representation in B and C Certificates due to the new raising of the unit.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7870" marR="77870" marT="0" marB="0"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0638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066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108</Words>
  <Application>Microsoft Office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Calibri</vt:lpstr>
      <vt:lpstr>Office Theme</vt:lpstr>
      <vt:lpstr>COL. PARSOON NATH  THE ESTEEMED COMMANDING OFFICER OF 1(T) BN NCC. </vt:lpstr>
      <vt:lpstr>SENIORS (SD) CADETS OF KLH UNIVERSITY  </vt:lpstr>
      <vt:lpstr>SENIORS (SW) CADETS OF KLH UNIVERSITY  </vt:lpstr>
      <vt:lpstr>NCC ACTIVITIES AT KLH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Mr. Mohit Kumar Mishra .</dc:creator>
  <cp:lastModifiedBy>Mr. Mohit Kumar Mishra .</cp:lastModifiedBy>
  <cp:revision>5</cp:revision>
  <dcterms:created xsi:type="dcterms:W3CDTF">2024-08-29T08:30:42Z</dcterms:created>
  <dcterms:modified xsi:type="dcterms:W3CDTF">2024-10-17T23:16:59Z</dcterms:modified>
</cp:coreProperties>
</file>

<file path=docProps/thumbnail.jpeg>
</file>